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74" r:id="rId6"/>
    <p:sldId id="275" r:id="rId7"/>
    <p:sldId id="263" r:id="rId8"/>
    <p:sldId id="276" r:id="rId9"/>
    <p:sldId id="277" r:id="rId10"/>
    <p:sldId id="278" r:id="rId11"/>
    <p:sldId id="279" r:id="rId12"/>
    <p:sldId id="268" r:id="rId13"/>
    <p:sldId id="280" r:id="rId14"/>
    <p:sldId id="270" r:id="rId15"/>
    <p:sldId id="271" r:id="rId16"/>
    <p:sldId id="281" r:id="rId17"/>
    <p:sldId id="273" r:id="rId18"/>
    <p:sldId id="28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E06A"/>
    <a:srgbClr val="8FE484"/>
    <a:srgbClr val="9AB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92" autoAdjust="0"/>
    <p:restoredTop sz="94660"/>
  </p:normalViewPr>
  <p:slideViewPr>
    <p:cSldViewPr>
      <p:cViewPr varScale="1">
        <p:scale>
          <a:sx n="69" d="100"/>
          <a:sy n="69" d="100"/>
        </p:scale>
        <p:origin x="-142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2F413-E58E-4C3F-B57A-4B9E13A4AFAF}" type="datetimeFigureOut">
              <a:rPr lang="ru-RU" smtClean="0"/>
              <a:t>18.03.2017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EB34-B8C4-44FA-8FFC-0FF03419D9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9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2F413-E58E-4C3F-B57A-4B9E13A4AFAF}" type="datetimeFigureOut">
              <a:rPr lang="ru-RU" smtClean="0"/>
              <a:t>18.03.2017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EB34-B8C4-44FA-8FFC-0FF03419D9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55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2F413-E58E-4C3F-B57A-4B9E13A4AFAF}" type="datetimeFigureOut">
              <a:rPr lang="ru-RU" smtClean="0"/>
              <a:t>18.03.2017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EB34-B8C4-44FA-8FFC-0FF03419D9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30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2F413-E58E-4C3F-B57A-4B9E13A4AFAF}" type="datetimeFigureOut">
              <a:rPr lang="ru-RU" smtClean="0"/>
              <a:t>18.03.2017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EB34-B8C4-44FA-8FFC-0FF03419D9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83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2F413-E58E-4C3F-B57A-4B9E13A4AFAF}" type="datetimeFigureOut">
              <a:rPr lang="ru-RU" smtClean="0"/>
              <a:t>18.03.2017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EB34-B8C4-44FA-8FFC-0FF03419D9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54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2F413-E58E-4C3F-B57A-4B9E13A4AFAF}" type="datetimeFigureOut">
              <a:rPr lang="ru-RU" smtClean="0"/>
              <a:t>18.03.2017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EB34-B8C4-44FA-8FFC-0FF03419D9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89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2F413-E58E-4C3F-B57A-4B9E13A4AFAF}" type="datetimeFigureOut">
              <a:rPr lang="ru-RU" smtClean="0"/>
              <a:t>18.03.2017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EB34-B8C4-44FA-8FFC-0FF03419D9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29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2F413-E58E-4C3F-B57A-4B9E13A4AFAF}" type="datetimeFigureOut">
              <a:rPr lang="ru-RU" smtClean="0"/>
              <a:t>18.03.2017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EB34-B8C4-44FA-8FFC-0FF03419D9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20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2F413-E58E-4C3F-B57A-4B9E13A4AFAF}" type="datetimeFigureOut">
              <a:rPr lang="ru-RU" smtClean="0"/>
              <a:t>18.03.2017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EB34-B8C4-44FA-8FFC-0FF03419D9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94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2F413-E58E-4C3F-B57A-4B9E13A4AFAF}" type="datetimeFigureOut">
              <a:rPr lang="ru-RU" smtClean="0"/>
              <a:t>18.03.2017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EB34-B8C4-44FA-8FFC-0FF03419D9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72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2F413-E58E-4C3F-B57A-4B9E13A4AFAF}" type="datetimeFigureOut">
              <a:rPr lang="ru-RU" smtClean="0"/>
              <a:t>18.03.2017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EB34-B8C4-44FA-8FFC-0FF03419D9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02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2F413-E58E-4C3F-B57A-4B9E13A4AFAF}" type="datetimeFigureOut">
              <a:rPr lang="ru-RU" smtClean="0"/>
              <a:t>18.03.2017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3EB34-B8C4-44FA-8FFC-0FF03419D9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87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0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3" y="1689653"/>
            <a:ext cx="9144000" cy="51683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07" y="1556792"/>
            <a:ext cx="8784976" cy="2232248"/>
          </a:xfr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4000" b="1" dirty="0" smtClean="0">
                <a:ln/>
                <a:solidFill>
                  <a:srgbClr val="FF0000"/>
                </a:solidFill>
              </a:rPr>
              <a:t>		</a:t>
            </a:r>
            <a:br>
              <a:rPr lang="ru-RU" sz="4000" b="1" dirty="0" smtClean="0">
                <a:ln/>
                <a:solidFill>
                  <a:srgbClr val="FF0000"/>
                </a:solidFill>
              </a:rPr>
            </a:br>
            <a:r>
              <a:rPr lang="ru-RU" sz="4000" b="1" dirty="0" smtClean="0">
                <a:ln/>
                <a:solidFill>
                  <a:srgbClr val="FF0000"/>
                </a:solidFill>
              </a:rPr>
              <a:t/>
            </a:r>
            <a:br>
              <a:rPr lang="ru-RU" sz="4000" b="1" dirty="0" smtClean="0">
                <a:ln/>
                <a:solidFill>
                  <a:srgbClr val="FF0000"/>
                </a:solidFill>
              </a:rPr>
            </a:br>
            <a:r>
              <a:rPr lang="ru-RU" sz="4800" b="1" i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красивей всего?	</a:t>
            </a:r>
            <a:br>
              <a:rPr lang="ru-RU" sz="4800" b="1" i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i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600" b="1" i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Борис </a:t>
            </a:r>
            <a:r>
              <a:rPr lang="ru-RU" sz="3600" b="1" i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Заходер</a:t>
            </a:r>
            <a:r>
              <a:rPr lang="ru-RU" sz="3600" b="1" dirty="0" smtClean="0">
                <a:ln/>
                <a:solidFill>
                  <a:schemeClr val="accent3"/>
                </a:solidFill>
              </a:rPr>
              <a:t/>
            </a:r>
            <a:br>
              <a:rPr lang="ru-RU" sz="3600" b="1" dirty="0" smtClean="0">
                <a:ln/>
                <a:solidFill>
                  <a:schemeClr val="accent3"/>
                </a:solidFill>
              </a:rPr>
            </a:br>
            <a:r>
              <a:rPr lang="ru-RU" sz="4000" b="1" dirty="0" smtClean="0">
                <a:ln/>
                <a:solidFill>
                  <a:schemeClr val="accent3"/>
                </a:solidFill>
              </a:rPr>
              <a:t>						</a:t>
            </a:r>
            <a:r>
              <a:rPr lang="ru-RU" sz="4000" dirty="0" smtClean="0">
                <a:ln/>
                <a:solidFill>
                  <a:schemeClr val="accent3"/>
                </a:solidFill>
              </a:rPr>
              <a:t>	   </a:t>
            </a:r>
            <a:br>
              <a:rPr lang="ru-RU" sz="4000" dirty="0" smtClean="0">
                <a:ln/>
                <a:solidFill>
                  <a:schemeClr val="accent3"/>
                </a:solidFill>
              </a:rPr>
            </a:br>
            <a:r>
              <a:rPr lang="ru-RU" sz="4000" dirty="0" smtClean="0">
                <a:ln/>
                <a:solidFill>
                  <a:schemeClr val="accent3"/>
                </a:solidFill>
              </a:rPr>
              <a:t>	</a:t>
            </a:r>
            <a:endParaRPr lang="ru-RU" sz="4000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4427984" y="2780928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f7bbf69631a6a8eb456fb1944324fe6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416" y="6248401"/>
            <a:ext cx="609600" cy="609600"/>
          </a:xfrm>
          <a:prstGeom prst="rect">
            <a:avLst/>
          </a:prstGeom>
        </p:spPr>
      </p:pic>
      <p:pic>
        <p:nvPicPr>
          <p:cNvPr id="7" name="f7bbf69631a6a8eb456fb1944324fe6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33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61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ome\Desktop\Новая папка (2)\i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76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Home\Desktop\Новая папка (2)\i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47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96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22448"/>
            <a:ext cx="9144000" cy="6835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552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Home\Desktop\Новая папка (2)\i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868"/>
            <a:ext cx="9167824" cy="687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90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04"/>
            <a:ext cx="8988491" cy="6741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040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Home\Desktop\Новая папка (2)\79b8f14d99cb624f1f9dcc784f9f20d418536a2b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7" y="18047"/>
            <a:ext cx="9156964" cy="683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88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Home\Desktop\Новая папка (2)\0d2d50ecc66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6"/>
            <a:ext cx="9144000" cy="688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99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8640"/>
            <a:ext cx="6696744" cy="78680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499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Home\Desktop\Новая папка (2)\Снимок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0" y="620688"/>
            <a:ext cx="9141392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10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144000" cy="5877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557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7" t="-248" r="3233" b="10444"/>
          <a:stretch/>
        </p:blipFill>
        <p:spPr bwMode="auto">
          <a:xfrm>
            <a:off x="0" y="115888"/>
            <a:ext cx="5400675" cy="367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279" y="1"/>
            <a:ext cx="45761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88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ome\Desktop\Новая папка (2)\1235218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352"/>
            <a:ext cx="9144000" cy="688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31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Home\Desktop\Новая папка (2)\blue-dark-darkness-florest-night-Favim.com-2554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49" y="0"/>
            <a:ext cx="92479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02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ome\Desktop\Новая папка (2)\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49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ome\Desktop\Новая папка (2)\blue-sky-cloud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2"/>
            <a:ext cx="9144000" cy="702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57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ome\Desktop\Новая папка (2)\image02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6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85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ome\Desktop\Новая папка (2)\Фото-павлина-с-распущенным-хвостом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9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40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101</TotalTime>
  <Words>0</Words>
  <Application>Microsoft Office PowerPoint</Application>
  <PresentationFormat>Экран (4:3)</PresentationFormat>
  <Paragraphs>1</Paragraphs>
  <Slides>18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    Что красивей всего?                                     Борис Заходер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</dc:creator>
  <cp:lastModifiedBy>Home</cp:lastModifiedBy>
  <cp:revision>15</cp:revision>
  <dcterms:created xsi:type="dcterms:W3CDTF">2015-03-27T06:34:57Z</dcterms:created>
  <dcterms:modified xsi:type="dcterms:W3CDTF">2017-03-18T15:53:38Z</dcterms:modified>
</cp:coreProperties>
</file>